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3" r:id="rId11"/>
    <p:sldId id="271" r:id="rId12"/>
    <p:sldId id="265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4" autoAdjust="0"/>
    <p:restoredTop sz="99898" autoAdjust="0"/>
  </p:normalViewPr>
  <p:slideViewPr>
    <p:cSldViewPr>
      <p:cViewPr>
        <p:scale>
          <a:sx n="75" d="100"/>
          <a:sy n="75" d="100"/>
        </p:scale>
        <p:origin x="-2664" y="-13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06053-D1B7-46CF-BF97-48478EFA45A1}" type="datetimeFigureOut">
              <a:rPr lang="es-AR" smtClean="0"/>
              <a:t>22/06/2015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82FDE-C2F4-48C6-B226-72973C8B190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996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82FDE-C2F4-48C6-B226-72973C8B1907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73628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riángulo isósceles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9CD2C6FC-754E-4AE7-AF20-73B33D4BCA26}" type="datetimeFigureOut">
              <a:rPr lang="es-AR" smtClean="0"/>
              <a:t>22/06/2015</a:t>
            </a:fld>
            <a:endParaRPr lang="es-AR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s-AR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0941F3EE-E2C6-45F7-8BDD-D8DC111BBA61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C6FC-754E-4AE7-AF20-73B33D4BCA26}" type="datetimeFigureOut">
              <a:rPr lang="es-AR" smtClean="0"/>
              <a:t>22/06/2015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F3EE-E2C6-45F7-8BDD-D8DC111BBA61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C6FC-754E-4AE7-AF20-73B33D4BCA26}" type="datetimeFigureOut">
              <a:rPr lang="es-AR" smtClean="0"/>
              <a:t>22/06/2015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F3EE-E2C6-45F7-8BDD-D8DC111BBA61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9CD2C6FC-754E-4AE7-AF20-73B33D4BCA26}" type="datetimeFigureOut">
              <a:rPr lang="es-AR" smtClean="0"/>
              <a:t>22/06/2015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F3EE-E2C6-45F7-8BDD-D8DC111BBA61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riángulo rectángulo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Triángulo isósceles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9CD2C6FC-754E-4AE7-AF20-73B33D4BCA26}" type="datetimeFigureOut">
              <a:rPr lang="es-AR" smtClean="0"/>
              <a:t>22/06/2015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0941F3EE-E2C6-45F7-8BDD-D8DC111BBA61}" type="slidenum">
              <a:rPr lang="es-AR" smtClean="0"/>
              <a:t>‹Nº›</a:t>
            </a:fld>
            <a:endParaRPr lang="es-AR"/>
          </a:p>
        </p:txBody>
      </p:sp>
      <p:cxnSp>
        <p:nvCxnSpPr>
          <p:cNvPr id="11" name="10 Conector recto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9CD2C6FC-754E-4AE7-AF20-73B33D4BCA26}" type="datetimeFigureOut">
              <a:rPr lang="es-AR" smtClean="0"/>
              <a:t>22/06/2015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0941F3EE-E2C6-45F7-8BDD-D8DC111BBA61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9CD2C6FC-754E-4AE7-AF20-73B33D4BCA26}" type="datetimeFigureOut">
              <a:rPr lang="es-AR" smtClean="0"/>
              <a:t>22/06/2015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0941F3EE-E2C6-45F7-8BDD-D8DC111BBA61}" type="slidenum">
              <a:rPr lang="es-AR" smtClean="0"/>
              <a:t>‹Nº›</a:t>
            </a:fld>
            <a:endParaRPr lang="es-A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C6FC-754E-4AE7-AF20-73B33D4BCA26}" type="datetimeFigureOut">
              <a:rPr lang="es-AR" smtClean="0"/>
              <a:t>22/06/2015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1F3EE-E2C6-45F7-8BDD-D8DC111BBA61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9CD2C6FC-754E-4AE7-AF20-73B33D4BCA26}" type="datetimeFigureOut">
              <a:rPr lang="es-AR" smtClean="0"/>
              <a:t>22/06/2015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0941F3EE-E2C6-45F7-8BDD-D8DC111BBA61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9CD2C6FC-754E-4AE7-AF20-73B33D4BCA26}" type="datetimeFigureOut">
              <a:rPr lang="es-AR" smtClean="0"/>
              <a:t>22/06/2015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0941F3EE-E2C6-45F7-8BDD-D8DC111BBA61}" type="slidenum">
              <a:rPr lang="es-AR" smtClean="0"/>
              <a:t>‹Nº›</a:t>
            </a:fld>
            <a:endParaRPr lang="es-A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9CD2C6FC-754E-4AE7-AF20-73B33D4BCA26}" type="datetimeFigureOut">
              <a:rPr lang="es-AR" smtClean="0"/>
              <a:t>22/06/2015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0941F3EE-E2C6-45F7-8BDD-D8DC111BBA61}" type="slidenum">
              <a:rPr lang="es-AR" smtClean="0"/>
              <a:t>‹Nº›</a:t>
            </a:fld>
            <a:endParaRPr lang="es-A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Triángulo rectángulo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7 Conector recto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9CD2C6FC-754E-4AE7-AF20-73B33D4BCA26}" type="datetimeFigureOut">
              <a:rPr lang="es-AR" smtClean="0"/>
              <a:t>22/06/2015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s-AR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0941F3EE-E2C6-45F7-8BDD-D8DC111BBA61}" type="slidenum">
              <a:rPr lang="es-AR" smtClean="0"/>
              <a:t>‹Nº›</a:t>
            </a:fld>
            <a:endParaRPr lang="es-A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2852936"/>
            <a:ext cx="8062912" cy="1470025"/>
          </a:xfrm>
        </p:spPr>
        <p:txBody>
          <a:bodyPr/>
          <a:lstStyle/>
          <a:p>
            <a:pPr algn="ctr"/>
            <a:r>
              <a:rPr lang="es-ES_tradnl" dirty="0" smtClean="0"/>
              <a:t>Sistema de Gestión para el área de Deportes		</a:t>
            </a:r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436096" y="5589240"/>
            <a:ext cx="2086248" cy="936104"/>
          </a:xfrm>
        </p:spPr>
        <p:txBody>
          <a:bodyPr/>
          <a:lstStyle/>
          <a:p>
            <a:r>
              <a:rPr lang="es-ES_tradnl" dirty="0" smtClean="0"/>
              <a:t>Grupo 2</a:t>
            </a:r>
            <a:endParaRPr lang="es-AR" dirty="0"/>
          </a:p>
        </p:txBody>
      </p:sp>
      <p:pic>
        <p:nvPicPr>
          <p:cNvPr id="3074" name="Picture 2" descr="E:\Users\JoySheNa\Documents\FACULTAD\Ingenieria de software I\unl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97" y="404664"/>
            <a:ext cx="1974844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17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yShena\Desktop\imagenes\vistaprincipal\infogener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0"/>
            <a:ext cx="684076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37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JoyShena\Desktop\imagenes\vistaprincipal\activida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64" y="1"/>
            <a:ext cx="68662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57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yShena\Desktop\imagenes\vistaprincipal\registrar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0"/>
            <a:ext cx="68407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5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oyShena\Desktop\imagenes\vistaprincipal\registrarseenvi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16"/>
            <a:ext cx="67687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96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oyShena\Desktop\imagenes\vistaprincipal\registroexitos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"/>
            <a:ext cx="66967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86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JoyShena\Desktop\imagenes\vistaprincipal\iniciandoses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-8632"/>
            <a:ext cx="6552728" cy="689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49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276872"/>
            <a:ext cx="8229600" cy="1399032"/>
          </a:xfrm>
        </p:spPr>
        <p:txBody>
          <a:bodyPr>
            <a:noAutofit/>
          </a:bodyPr>
          <a:lstStyle/>
          <a:p>
            <a:pPr algn="ctr"/>
            <a:r>
              <a:rPr lang="es-ES_tradnl" sz="6600" dirty="0" smtClean="0"/>
              <a:t>Vista del Alumno</a:t>
            </a:r>
            <a:endParaRPr lang="es-AR" sz="6600" dirty="0"/>
          </a:p>
        </p:txBody>
      </p:sp>
    </p:spTree>
    <p:extLst>
      <p:ext uri="{BB962C8B-B14F-4D97-AF65-F5344CB8AC3E}">
        <p14:creationId xmlns:p14="http://schemas.microsoft.com/office/powerpoint/2010/main" val="302826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oyShena\Desktop\imagenes\vistaalumno\informac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-34389"/>
            <a:ext cx="6624736" cy="68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74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JoyShena\Desktop\imagenes\vistaalumno\MisInscripcion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-28576"/>
            <a:ext cx="6552728" cy="688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98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JoyShena\Desktop\imagenes\vistaalumno\deport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-1"/>
            <a:ext cx="669674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13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Nuestro Sistema ayuda: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Al alumno para:</a:t>
            </a:r>
            <a:br>
              <a:rPr lang="es-ES_tradnl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dirty="0" smtClean="0"/>
              <a:t>- Descubrir los distintos tipos de actividades que se ofrecen.</a:t>
            </a:r>
            <a:br>
              <a:rPr lang="es-ES_tradnl" dirty="0" smtClean="0"/>
            </a:br>
            <a:r>
              <a:rPr lang="es-ES_tradnl" dirty="0" smtClean="0"/>
              <a:t>- Facilitar la inscripción a los deportes que elija.</a:t>
            </a:r>
            <a:br>
              <a:rPr lang="es-ES_tradnl" dirty="0" smtClean="0"/>
            </a:br>
            <a:r>
              <a:rPr lang="es-ES_tradnl" dirty="0" smtClean="0"/>
              <a:t>- Visualizar su guilla de horarios.</a:t>
            </a:r>
            <a:r>
              <a:rPr lang="es-AR" dirty="0" smtClean="0"/>
              <a:t/>
            </a:r>
            <a:br>
              <a:rPr lang="es-AR" dirty="0" smtClean="0"/>
            </a:br>
            <a:endParaRPr lang="es-AR" dirty="0" smtClean="0"/>
          </a:p>
          <a:p>
            <a:pPr marL="64008" indent="0">
              <a:buNone/>
            </a:pPr>
            <a:r>
              <a:rPr lang="es-AR" dirty="0" smtClean="0"/>
              <a:t>   Además dispone de un Perfil personal.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230587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JoyShena\Desktop\imagenes\vistaalumno\horari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0"/>
            <a:ext cx="65527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24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JoyShena\Desktop\imagenes\vistaalumno\perf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552"/>
            <a:ext cx="6552728" cy="684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0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60" y="2060848"/>
            <a:ext cx="8229600" cy="1399032"/>
          </a:xfrm>
        </p:spPr>
        <p:txBody>
          <a:bodyPr>
            <a:normAutofit/>
          </a:bodyPr>
          <a:lstStyle/>
          <a:p>
            <a:r>
              <a:rPr lang="es-ES_tradnl" sz="6600" dirty="0" smtClean="0"/>
              <a:t>Vista del Profesor</a:t>
            </a:r>
            <a:endParaRPr lang="es-AR" sz="6600" dirty="0"/>
          </a:p>
        </p:txBody>
      </p:sp>
    </p:spTree>
    <p:extLst>
      <p:ext uri="{BB962C8B-B14F-4D97-AF65-F5344CB8AC3E}">
        <p14:creationId xmlns:p14="http://schemas.microsoft.com/office/powerpoint/2010/main" val="418567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oyShena\Desktop\imagenes\vistaprofesor\infoprofes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-25524"/>
            <a:ext cx="6894254" cy="688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57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JoyShena\Desktop\imagenes\vistaprofesor\misalumn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20" y="12824"/>
            <a:ext cx="6882556" cy="684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34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JoyShena\Desktop\imagenes\vistaprofesor\listaalumn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576"/>
            <a:ext cx="6768752" cy="683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68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JoyShena\Desktop\imagenes\vistaprofesor\perf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-16892"/>
            <a:ext cx="6984776" cy="687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947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Futuras Implementaciones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smtClean="0"/>
              <a:t>Como alumno:</a:t>
            </a:r>
            <a:br>
              <a:rPr lang="es-ES_tradnl" dirty="0" smtClean="0"/>
            </a:br>
            <a:r>
              <a:rPr lang="es-ES_tradnl" dirty="0" smtClean="0"/>
              <a:t>-Gestionar una clase particular en el Gimnasio de la facultad, y la pagina deje hacerlo según la cantidad de vacantes.</a:t>
            </a:r>
          </a:p>
          <a:p>
            <a:r>
              <a:rPr lang="es-ES_tradnl" dirty="0" smtClean="0"/>
              <a:t>Como profesor:</a:t>
            </a:r>
            <a:br>
              <a:rPr lang="es-ES_tradnl" dirty="0" smtClean="0"/>
            </a:br>
            <a:r>
              <a:rPr lang="es-ES_tradnl" dirty="0" smtClean="0"/>
              <a:t>-Enviar un mail avisando la cancelación de una clase.</a:t>
            </a:r>
            <a:br>
              <a:rPr lang="es-ES_tradnl" dirty="0" smtClean="0"/>
            </a:br>
            <a:r>
              <a:rPr lang="es-ES_tradnl" dirty="0" smtClean="0"/>
              <a:t>-Poder dar de baja un alumno según la cantidad de faltas que éste tenga.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79447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Para el envió de e-mail usamos: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La librería javax.mail, implementamos su funcionalidad tanto para Enviar mail cuando se crea un nuevo Usuario en la pagina, como para cuando se modifica algún dato en el Perfil.</a:t>
            </a:r>
            <a:endParaRPr lang="es-AR" dirty="0"/>
          </a:p>
        </p:txBody>
      </p:sp>
      <p:pic>
        <p:nvPicPr>
          <p:cNvPr id="15362" name="Picture 2" descr="C:\Users\JoyShena\Desktop\imagenes\email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96" y="4221088"/>
            <a:ext cx="4644008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31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oyShena\Desktop\imagenes\email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0"/>
            <a:ext cx="7381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87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Nuestro Sistema ayuda: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Al profesor ofreciendo: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>- Una grilla de sus Alumnos por Deporte.</a:t>
            </a:r>
            <a:br>
              <a:rPr lang="es-AR" dirty="0" smtClean="0"/>
            </a:br>
            <a:r>
              <a:rPr lang="es-AR" dirty="0" smtClean="0"/>
              <a:t>- Un grafico de barras con información de que deporte tiene mas alumnos.</a:t>
            </a:r>
            <a:br>
              <a:rPr lang="es-AR" dirty="0" smtClean="0"/>
            </a:br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>Además dispone de un Perfil personal.</a:t>
            </a:r>
            <a:br>
              <a:rPr lang="es-AR" dirty="0" smtClean="0"/>
            </a:b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59633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60" y="116632"/>
            <a:ext cx="8229600" cy="1399032"/>
          </a:xfrm>
        </p:spPr>
        <p:txBody>
          <a:bodyPr/>
          <a:lstStyle/>
          <a:p>
            <a:r>
              <a:rPr lang="es-ES_tradnl" dirty="0" smtClean="0"/>
              <a:t>	    Y eso es todo amigos… </a:t>
            </a:r>
            <a:endParaRPr lang="es-AR" dirty="0"/>
          </a:p>
        </p:txBody>
      </p:sp>
      <p:pic>
        <p:nvPicPr>
          <p:cNvPr id="17410" name="Picture 2" descr="C:\Users\JoyShena\Desktop\copy0-1367504708-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16632"/>
            <a:ext cx="2736304" cy="205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JoyShena\Desktop\f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84784"/>
            <a:ext cx="3487316" cy="492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395537" y="3140968"/>
            <a:ext cx="3384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Mariano Ortiz</a:t>
            </a:r>
            <a:br>
              <a:rPr lang="es-ES_tradnl" dirty="0" smtClean="0"/>
            </a:br>
            <a:r>
              <a:rPr lang="es-ES_tradnl" dirty="0" smtClean="0"/>
              <a:t>Johanna Tabella</a:t>
            </a:r>
            <a:br>
              <a:rPr lang="es-ES_tradnl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dirty="0" smtClean="0"/>
              <a:t>Grupo 2 – OO2</a:t>
            </a:r>
            <a:br>
              <a:rPr lang="es-ES_tradnl" dirty="0" smtClean="0"/>
            </a:br>
            <a:r>
              <a:rPr lang="es-ES_tradnl" dirty="0" smtClean="0"/>
              <a:t>24/06/2015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70544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El Sistema dispone de un Administrador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988840"/>
            <a:ext cx="8579296" cy="4465968"/>
          </a:xfrm>
        </p:spPr>
        <p:txBody>
          <a:bodyPr>
            <a:normAutofit/>
          </a:bodyPr>
          <a:lstStyle/>
          <a:p>
            <a:r>
              <a:rPr lang="es-ES_tradnl" dirty="0" smtClean="0"/>
              <a:t>El cual podrá otorgar los privilegios tanto a alumnos como profesores, según la lista oficial que corrobore que son integrantes de la facultad.</a:t>
            </a:r>
          </a:p>
          <a:p>
            <a:r>
              <a:rPr lang="es-ES_tradnl" dirty="0" smtClean="0"/>
              <a:t>Dar de baja alumnos que no vayan mas a clase según lo indique el profesor a cargo.</a:t>
            </a:r>
          </a:p>
          <a:p>
            <a:r>
              <a:rPr lang="es-ES_tradnl" dirty="0" smtClean="0"/>
              <a:t>Dar de baja profesores que no dicten mas “x” actividad.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891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399032"/>
          </a:xfrm>
        </p:spPr>
        <p:txBody>
          <a:bodyPr>
            <a:normAutofit/>
          </a:bodyPr>
          <a:lstStyle/>
          <a:p>
            <a:r>
              <a:rPr lang="es-ES_tradnl" sz="3200" dirty="0" smtClean="0"/>
              <a:t>Diagrama de Entidad-Relación</a:t>
            </a:r>
            <a:endParaRPr lang="es-AR" sz="3200" dirty="0"/>
          </a:p>
        </p:txBody>
      </p:sp>
      <p:pic>
        <p:nvPicPr>
          <p:cNvPr id="1027" name="Picture 3" descr="E:\Users\JoySheNa\Documents\FACULTAD\Orientacion a Objetos 2 - 2015 -\Trabajo Practico Final\mysq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96752"/>
            <a:ext cx="7272808" cy="56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55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399032"/>
          </a:xfrm>
        </p:spPr>
        <p:txBody>
          <a:bodyPr>
            <a:normAutofit/>
          </a:bodyPr>
          <a:lstStyle/>
          <a:p>
            <a:r>
              <a:rPr lang="es-ES_tradnl" sz="2800" dirty="0" smtClean="0"/>
              <a:t>Diagrama de Clases</a:t>
            </a:r>
            <a:endParaRPr lang="es-AR" sz="2800" dirty="0"/>
          </a:p>
        </p:txBody>
      </p:sp>
      <p:pic>
        <p:nvPicPr>
          <p:cNvPr id="2050" name="Picture 2" descr="E:\Users\JoySheNa\Documents\FACULTAD\Orientacion a Objetos 2 - 2015 -\Trabajo Practico Final\Diagram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52737"/>
            <a:ext cx="7338836" cy="574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1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399032"/>
          </a:xfrm>
        </p:spPr>
        <p:txBody>
          <a:bodyPr>
            <a:normAutofit/>
          </a:bodyPr>
          <a:lstStyle/>
          <a:p>
            <a:r>
              <a:rPr lang="es-ES_tradnl" sz="2800" dirty="0" smtClean="0"/>
              <a:t>Casos de uso:</a:t>
            </a:r>
            <a:endParaRPr lang="es-AR" sz="2800" dirty="0"/>
          </a:p>
        </p:txBody>
      </p:sp>
      <p:graphicFrame>
        <p:nvGraphicFramePr>
          <p:cNvPr id="6" name="5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5185640"/>
              </p:ext>
            </p:extLst>
          </p:nvPr>
        </p:nvGraphicFramePr>
        <p:xfrm>
          <a:off x="539552" y="1484784"/>
          <a:ext cx="8229600" cy="48245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3132"/>
                <a:gridCol w="1501453"/>
                <a:gridCol w="1315348"/>
                <a:gridCol w="1842118"/>
                <a:gridCol w="2157549"/>
              </a:tblGrid>
              <a:tr h="2680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Nº de Caso de Uso</a:t>
                      </a:r>
                      <a:endParaRPr lang="pt-BR" sz="1100" b="1" i="0" u="none" strike="noStrike" dirty="0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Nombre 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Clase responsable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Objeto que devuelve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Parametros de entrada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</a:tr>
              <a:tr h="5360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1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Inscripcion al Sistema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effectLst/>
                        </a:rPr>
                        <a:t>Usuario, Contacto, Login</a:t>
                      </a:r>
                      <a:endParaRPr lang="es-AR" sz="1100" b="1" i="0" u="none" strike="noStrike" dirty="0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Usuario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nombre, apellido, dni, telefono, email, contraseña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</a:tr>
              <a:tr h="5360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2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Modificar datos del usuario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Contacto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Contacto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Usuario, Contacto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</a:tr>
              <a:tr h="5360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3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Eliminar contacto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effectLst/>
                        </a:rPr>
                        <a:t>Usuario, Contacto, Login</a:t>
                      </a:r>
                      <a:endParaRPr lang="es-AR" sz="1100" b="1" i="0" u="none" strike="noStrike" dirty="0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Contacto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idContacto, idUsuario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</a:tr>
              <a:tr h="26802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4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Iniciar Sesion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LoginABM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effectLst/>
                        </a:rPr>
                        <a:t>Login:l</a:t>
                      </a:r>
                      <a:endParaRPr lang="es-AR" sz="1100" b="1" i="0" u="none" strike="noStrike" dirty="0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usuario, password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</a:tr>
              <a:tr h="26802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5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Inscripcion a Deporte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effectLst/>
                        </a:rPr>
                        <a:t>InscripcionABM</a:t>
                      </a:r>
                      <a:endParaRPr lang="es-AR" sz="1100" b="1" i="0" u="none" strike="noStrike" dirty="0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Inscripcion:i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Usuario, diaInscripcion, dni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</a:tr>
              <a:tr h="5360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6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Deshacer Inscripcion a Deporte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effectLst/>
                        </a:rPr>
                        <a:t>InscripcionABM</a:t>
                      </a:r>
                      <a:endParaRPr lang="es-AR" sz="1100" b="1" i="0" u="none" strike="noStrike" dirty="0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boolean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Inscripcion:idInscripcion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</a:tr>
              <a:tr h="26802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7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Cerrar Sesion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LoginABM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effectLst/>
                        </a:rPr>
                        <a:t>Login:l</a:t>
                      </a:r>
                      <a:endParaRPr lang="es-AR" sz="1100" b="1" i="0" u="none" strike="noStrike" dirty="0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session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</a:tr>
              <a:tr h="5360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8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Mostrar datos de Perfil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effectLst/>
                        </a:rPr>
                        <a:t>Usuario, Contacto, Login</a:t>
                      </a:r>
                      <a:endParaRPr lang="es-AR" sz="1100" b="1" i="0" u="none" strike="noStrike" dirty="0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Usuario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effectLst/>
                        </a:rPr>
                        <a:t>Usuario, Contacto, Login</a:t>
                      </a:r>
                      <a:endParaRPr lang="es-AR" sz="1100" b="1" i="0" u="none" strike="noStrike" dirty="0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</a:tr>
              <a:tr h="5360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9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Mostrar Gráfico de Alumnos por Deporte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Usuario, Actividad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Actividad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Actividad, idUsuario</a:t>
                      </a:r>
                      <a:endParaRPr lang="es-AR" sz="1100" b="1" i="0" u="none" strike="noStrike">
                        <a:solidFill>
                          <a:srgbClr val="16365C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</a:tr>
              <a:tr h="53606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10</a:t>
                      </a:r>
                      <a:endParaRPr lang="es-AR" sz="1100" b="1" i="0" u="none" strike="noStrike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Enviar Email de Registración </a:t>
                      </a:r>
                      <a:endParaRPr lang="es-AR" sz="1100" b="1" i="0" u="none" strike="noStrike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effectLst/>
                        </a:rPr>
                        <a:t>Usuario, EnviarMail</a:t>
                      </a:r>
                      <a:endParaRPr lang="es-AR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effectLst/>
                        </a:rPr>
                        <a:t>EnviarMail</a:t>
                      </a:r>
                      <a:endParaRPr lang="es-AR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effectLst/>
                        </a:rPr>
                        <a:t>Usuario, EnviarMail</a:t>
                      </a:r>
                      <a:endParaRPr lang="es-AR" sz="1100" b="1" i="0" u="none" strike="noStrike" dirty="0">
                        <a:solidFill>
                          <a:srgbClr val="3F3F3F"/>
                        </a:solidFill>
                        <a:effectLst/>
                        <a:latin typeface="Calibri"/>
                      </a:endParaRPr>
                    </a:p>
                  </a:txBody>
                  <a:tcPr marL="9467" marR="9467" marT="9467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47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504" y="2060848"/>
            <a:ext cx="8784976" cy="2335136"/>
          </a:xfrm>
        </p:spPr>
        <p:txBody>
          <a:bodyPr>
            <a:noAutofit/>
          </a:bodyPr>
          <a:lstStyle/>
          <a:p>
            <a:pPr algn="ctr"/>
            <a:r>
              <a:rPr lang="es-ES_tradnl" sz="6600" dirty="0" smtClean="0"/>
              <a:t>Imágenes de la Implementación</a:t>
            </a:r>
            <a:endParaRPr lang="es-AR" sz="6600" dirty="0"/>
          </a:p>
        </p:txBody>
      </p:sp>
    </p:spTree>
    <p:extLst>
      <p:ext uri="{BB962C8B-B14F-4D97-AF65-F5344CB8AC3E}">
        <p14:creationId xmlns:p14="http://schemas.microsoft.com/office/powerpoint/2010/main" val="116103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4961706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 smtClean="0"/>
              <a:t>Vista Principal</a:t>
            </a:r>
            <a:endParaRPr lang="es-AR" sz="6600" dirty="0"/>
          </a:p>
        </p:txBody>
      </p:sp>
    </p:spTree>
    <p:extLst>
      <p:ext uri="{BB962C8B-B14F-4D97-AF65-F5344CB8AC3E}">
        <p14:creationId xmlns:p14="http://schemas.microsoft.com/office/powerpoint/2010/main" val="130118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ío">
  <a:themeElements>
    <a:clrScheme name="Brío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Brí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río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2362</TotalTime>
  <Words>289</Words>
  <Application>Microsoft Office PowerPoint</Application>
  <PresentationFormat>Presentación en pantalla (4:3)</PresentationFormat>
  <Paragraphs>81</Paragraphs>
  <Slides>30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1" baseType="lpstr">
      <vt:lpstr>Brío</vt:lpstr>
      <vt:lpstr>Sistema de Gestión para el área de Deportes  </vt:lpstr>
      <vt:lpstr>Nuestro Sistema ayuda:</vt:lpstr>
      <vt:lpstr>Nuestro Sistema ayuda:</vt:lpstr>
      <vt:lpstr>El Sistema dispone de un Administrador</vt:lpstr>
      <vt:lpstr>Diagrama de Entidad-Relación</vt:lpstr>
      <vt:lpstr>Diagrama de Clases</vt:lpstr>
      <vt:lpstr>Casos de uso:</vt:lpstr>
      <vt:lpstr>Imágenes de la Implementación</vt:lpstr>
      <vt:lpstr>Vista Principal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Vista del Alumno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Vista del Profesor</vt:lpstr>
      <vt:lpstr>Presentación de PowerPoint</vt:lpstr>
      <vt:lpstr>Presentación de PowerPoint</vt:lpstr>
      <vt:lpstr>Presentación de PowerPoint</vt:lpstr>
      <vt:lpstr>Presentación de PowerPoint</vt:lpstr>
      <vt:lpstr>Futuras Implementaciones</vt:lpstr>
      <vt:lpstr>Para el envió de e-mail usamos:</vt:lpstr>
      <vt:lpstr>Presentación de PowerPoint</vt:lpstr>
      <vt:lpstr>     Y eso es todo amigos…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Joy Tabella</dc:creator>
  <cp:lastModifiedBy>Joy Tabella</cp:lastModifiedBy>
  <cp:revision>28</cp:revision>
  <dcterms:created xsi:type="dcterms:W3CDTF">2015-06-22T16:28:22Z</dcterms:created>
  <dcterms:modified xsi:type="dcterms:W3CDTF">2015-06-24T07:50:38Z</dcterms:modified>
</cp:coreProperties>
</file>